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5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DA21-2ECF-47C0-8224-60958E19B040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5D1-8774-41FF-9AB8-458033534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304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DA21-2ECF-47C0-8224-60958E19B040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5D1-8774-41FF-9AB8-458033534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792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DA21-2ECF-47C0-8224-60958E19B040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5D1-8774-41FF-9AB8-458033534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8877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DA21-2ECF-47C0-8224-60958E19B040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5D1-8774-41FF-9AB8-4580335348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07359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DA21-2ECF-47C0-8224-60958E19B040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5D1-8774-41FF-9AB8-458033534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6204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DA21-2ECF-47C0-8224-60958E19B040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5D1-8774-41FF-9AB8-458033534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607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DA21-2ECF-47C0-8224-60958E19B040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5D1-8774-41FF-9AB8-458033534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5782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DA21-2ECF-47C0-8224-60958E19B040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5D1-8774-41FF-9AB8-458033534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4515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DA21-2ECF-47C0-8224-60958E19B040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5D1-8774-41FF-9AB8-458033534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896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DA21-2ECF-47C0-8224-60958E19B040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5D1-8774-41FF-9AB8-458033534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186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DA21-2ECF-47C0-8224-60958E19B040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5D1-8774-41FF-9AB8-458033534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768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DA21-2ECF-47C0-8224-60958E19B040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5D1-8774-41FF-9AB8-458033534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997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DA21-2ECF-47C0-8224-60958E19B040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5D1-8774-41FF-9AB8-458033534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669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DA21-2ECF-47C0-8224-60958E19B040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5D1-8774-41FF-9AB8-458033534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26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DA21-2ECF-47C0-8224-60958E19B040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5D1-8774-41FF-9AB8-458033534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965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DA21-2ECF-47C0-8224-60958E19B040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5D1-8774-41FF-9AB8-458033534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885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DA21-2ECF-47C0-8224-60958E19B040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5D1-8774-41FF-9AB8-458033534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962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7DDA21-2ECF-47C0-8224-60958E19B040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6BF5D1-8774-41FF-9AB8-458033534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734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Дигитално насиље-превенција и реаговање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666" y="3720720"/>
            <a:ext cx="3048668" cy="307415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666" y="3720719"/>
            <a:ext cx="3048668" cy="3074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666" y="3720720"/>
            <a:ext cx="3048668" cy="307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8452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 БИ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РОДИТЕЉИ требало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ЗНАЈУ  У ВЕЗИ СА ПРЕВЕНЦИЈОМ ДИГИТАЛНОГ НАСИЉА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130725"/>
            <a:ext cx="10640917" cy="447789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Заједно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 децом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дефинишите правила коришћења друштвених мрежа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као и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последице у случају кршења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 правила.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ЗАСТРАШИВАЊЕ И ПРЕТЊЕ НЕ ДАЈУ ДОБРЕ РЕЗУЛТАТЕ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 ДОПРИНОСЕ ПОДСТИЦАЊУ ДЕЧЈЕГ РАЗВОЈА.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ВАСПИТАЊЕ ДЕТЕТА ПРЕСУДАН ЈЕ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КВАЛИТЕТ ОДНОСА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КОЈИ УСПОСТАВЉАТЕ СА ЊИМ.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ИЗРАЗИТЕ ЗАХВАЛНОСТ ДЕТЕТУ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ОДЛУКУ ДА САДРЖАЈ СА ИНТЕРНЕТА ПОДЕЛИ СА ВАМА.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ПРЕУЗМИТЕ ОДГОВОРНОСТ ЗА СВОЈЕ ПОСТУПКЕ,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ПОНАШАЈТЕ СЕ ДОСЛЕДНО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НЕМОЈТЕ ДА ПРИЧАТЕ ЈЕДНО, А ДА РАДИТЕ ДРУГО.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9962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ПОРУКЕ КОЈЕ РОДИТЕЉИ ТРЕБА ДА УПУЋУЈУ ДЕЦИ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ПОРУКЕ ПОДРШКЕ</a:t>
            </a:r>
          </a:p>
          <a:p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НПР. </a:t>
            </a:r>
            <a:r>
              <a:rPr lang="sr-Cyrl-R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СВИЂА МИ СЕ ШТИ СИ РАДОЗНАО/ЛА И ШТО СТАЛНО ИСТРАЖУЈЕШ НОВЕ СТВАРИ НА ИНТЕРНЕТУ...</a:t>
            </a:r>
          </a:p>
          <a:p>
            <a:pPr algn="just"/>
            <a:r>
              <a:rPr lang="sr-Cyrl-R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ВОЛЕО/ЛА БИХ ДА ЗНАШ ДА УВЕК МОЖЕШ ДА РАЧУНАШ НА МЕНЕ...</a:t>
            </a:r>
          </a:p>
          <a:p>
            <a:pPr algn="just"/>
            <a:r>
              <a:rPr lang="sr-Cyrl-R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ВЕРУЈЕМ ДА УМЕШ ДА СЕ ЗАШТИТИШ, АКО ХОЋЕШ, МОЖЕМО ЗАЈЕДНО ДА ПРЕТРАЖИМО ТАЈ САЈТ... </a:t>
            </a:r>
          </a:p>
          <a:p>
            <a:pPr algn="just"/>
            <a:r>
              <a:rPr lang="sr-Cyrl-R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ДРАГО МИ ЈЕ ШТО СИ МИ СЕ ОБРАТИО/ЛА ЗА ПОМОЋ, ЗАЈЕДНО ЋЕМО ДА РАДИМО НА НАЛАЖЕЊУ РЕШЕЊА...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241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ПОРУКЕ КОЈЕ РОДИТЕЉИ ТРЕБА ДА УПУЋУЈУ ДЕЦИ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Поруке заинтересованости</a:t>
            </a:r>
          </a:p>
          <a:p>
            <a:pPr algn="just"/>
            <a:endParaRPr lang="sr-Cyrl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Нпр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Која игрица ти се највише свиђа? 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 не волиш на интернету?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ли си успео/ла да решиш проблем? Како си успео/ла...?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Оно што сам јуче чула у вези са увредљивим порукама које размењујете на Фејсбуку баш ме је забринуло, да ли желиш да разговарамо о томе?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093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ПОРУКЕ КОЈЕ РОДИТЕЉИ ТРЕБА ДА УПУЋУЈУ ДЕЦИ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Поруке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поверења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Нпр.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Хвала ти што си то искуство поделио/ла са мном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Важно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све што си ми рекао/ла...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Увек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можеш да ми кажеш ако те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нешто мучи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што си ми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рекао/ла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 ти представља потешкоћу...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 што кажеш остаје међу нама...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391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ПОРУКЕ КОЈЕ РОДИТЕЉИ ТРЕБА ДА УПУЋУЈУ ДЕЦИ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Поруке уважавања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Нпр.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Поносна сам на твоје вештине и што умеш да пронађеш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толико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корисних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информација на интернету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ли хоћеш да ми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покажеш  како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 то урадио/ла?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бих да разговарамо о новим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апликацијама, уживам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учим од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тебе...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663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Уколико мислите да ваша деЦА знају више од вас о интернету и дигиталној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нисте сигурни како да започнете разговор с њима о овој обострано важној теми, предлажемо вам неколико питања која можете да им упутите како бисте са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њима остварили/е отворен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дијалог.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Питајте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вашу децу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воле да раде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интернету, који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сајтови и апликације им се свиђају и зашто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 algn="just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Питајте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шта раде како би били/е безбедни/е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интернету.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Тражите од њих неки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савет, питајте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где су то научили/е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 algn="just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Питајте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да ли знају од кога би могли да потраже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помоћ или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савет у случају да их неко узнемирава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интернету, коме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могу да пријаве, како да блокирају некога...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713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599352" cy="1596177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Уколико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мислите да ваша деЦА знају више од вас о интернету и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дигиталној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нисте сигурни како да започнете разговор с њима о овој обострано важној теми, предлажемо вам неколико питања која можете да им упутите како бисте са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њима остварили/е отворен дијалог.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b="1" dirty="0" smtClean="0"/>
              <a:t>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b="1" dirty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Охрабрите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да траже помоћ уколико им је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потребна, као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да помажу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другима!</a:t>
            </a:r>
          </a:p>
          <a:p>
            <a:pPr marL="0" indent="0" algn="just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Размислите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томе како ви користите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интернет. Да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постоје неке активности на интернету које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да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радите заједнo с вашом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децом?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781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Реаговање образовно-васпитне установе</a:t>
            </a:r>
            <a:b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ситуацијама дигиталног насиља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дужна да реагује увек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када постоји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сумња или сазнање 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ученик/ца трпи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насиље, без обзира на то где 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догодило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догађа или препрема!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9685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Реаговање образовно-васпитне установе</a:t>
            </a:r>
            <a:b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ситуацијама дигиталног насиља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/>
              <a:t>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Нивои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насиља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 облици насиља, злостављања и занемаривања, као и интервентне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које је образовно-васпитна установа у обавези 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предузме,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разврстане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 на три нивоа (при чему су на првом нивоу најлакши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облици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насиља).</a:t>
            </a:r>
          </a:p>
          <a:p>
            <a:endParaRPr lang="sr-Cyrl-RS" dirty="0" smtClean="0"/>
          </a:p>
          <a:p>
            <a:endParaRPr lang="sr-Cyrl-RS" b="1" dirty="0"/>
          </a:p>
        </p:txBody>
      </p:sp>
    </p:spTree>
    <p:extLst>
      <p:ext uri="{BB962C8B-B14F-4D97-AF65-F5344CB8AC3E}">
        <p14:creationId xmlns:p14="http://schemas.microsoft.com/office/powerpoint/2010/main" xmlns="" val="472842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Реаговање образовно-васпитне установе</a:t>
            </a:r>
            <a:b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ситуацијама дигиталног насиља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b="1" dirty="0" smtClean="0"/>
              <a:t> </a:t>
            </a:r>
            <a:r>
              <a:rPr lang="en-US" b="1" dirty="0" smtClean="0"/>
              <a:t>1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ниво</a:t>
            </a:r>
          </a:p>
          <a:p>
            <a:pPr algn="just"/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Узнемиравајуће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позивање, слање узнемиравајућих порука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(СМС, ММС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предузима самостално одељењски старешина,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наставник/ца,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сарадњи са родитељем, да би се појачао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васпитни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 са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одељењском заједницом, групом ученика/ца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индивидуално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601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Дигитално насиље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Дигитално насиље је коришћење дигиталне технологије (интернета или мобилних телефона) с циљем да се друга особа узнемири, повреди, понизи и да јој се нанесе штета.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1212" y="4557116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9032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Реаговање образовно-васпитне установе</a:t>
            </a:r>
            <a:b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ситуацијама дигиталног насиља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061417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ниво</a:t>
            </a:r>
          </a:p>
          <a:p>
            <a:pPr algn="just"/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Оглашавање, снимање и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слање видео-снимака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злоупотреба, блогова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форума и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разговора на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чету, снимање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појединаца/ки против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њихове воље,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снимање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камером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насилних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сцена, дистрибуирање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снимака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фотографија</a:t>
            </a:r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предузима одељењски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старешина у сарадњи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педагогом,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тимом за заштиту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директором,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 обавезно учешће родитеља, да би се појачао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васпитни рад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Уколико појачани васпитни рад није делотворан,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покреће васпитно-дисциплински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поступак и изриче меру, у складу са Законом.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851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Реаговање образовно-васпитне установе</a:t>
            </a:r>
            <a:b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ситуацијама дигиталног насиља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0298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ниво</a:t>
            </a:r>
          </a:p>
          <a:p>
            <a:pPr marL="0" indent="0" algn="just">
              <a:buNone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Снимање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насилних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сцена, дистрибуирање снимака и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фотографија,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дечија порнографија</a:t>
            </a:r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предузима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тимом за заштиту, уз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обавезно ангажовање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родитеља и надлежних органа, организација и служби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центар 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социјални рад, здравствена служба, полиција и друге организације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службе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Уколико присуство родитеља није у најбољем интересу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ученика/ 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тј. може да му/јој штети, угрози његову/њену безбедност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омета поступак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установи,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обавештава центар за социјални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рад,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односно полицију.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овом нивоу обавезан је интезиван васпитни рад примерен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потребама ученика/це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као и покретање васпитно-дисциплинског поступка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изрицање мере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складу са Законом. Ако је за рад са учеником/цом ангажована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организација или служба, установа остварује сарадњу са њом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међусобно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усклађују активности.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133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 да реагују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родитељи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ситуацијама када дете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доживи дигитално насиље?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Схватите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ваше дете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озбиљно, слушајте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пажљиво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стрпљиво.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Пронађите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одговарајуће место и оставите довољно времена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него што започнете разговор, будите у контакту са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својим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осећањима.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Имајте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уму да сте ви модел понашања за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Пружите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детету безусловну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подршку.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515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Предузмите конкретне кораке: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105891"/>
            <a:ext cx="10363826" cy="444730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1.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детету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одговара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насилне, претеће,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сумњиве поруке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телефонске позиве;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кажите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му/јој да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брише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поруке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фотографије,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јер могу послужити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као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контактирајте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вашег интернет провајдера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пријавите му насиље;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контактирајте школу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информишите 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томе што се догодило, као и 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евентуалним променама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расположења и понашања код детета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контактирајте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полицију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ако поруке садрже претње насиљем,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ухођење, напаствовање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дечију порнографију или када претходни кораци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нису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дали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резултате</a:t>
            </a:r>
            <a:r>
              <a:rPr lang="sr-Cyrl-R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9236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 сајтови, платформе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63183" y="2366963"/>
            <a:ext cx="5865633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3550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 сајтови, платформе</a:t>
            </a:r>
            <a:endParaRPr lang="en-US" dirty="0"/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75" y="2316956"/>
            <a:ext cx="2695575" cy="16954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4428" y="2316956"/>
            <a:ext cx="22860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1920" y="2316956"/>
            <a:ext cx="2286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9350" y="4324218"/>
            <a:ext cx="45720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1340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 сајтови, платформе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2159" y="2724799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4372" y="3613666"/>
            <a:ext cx="2133600" cy="2143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30982" y="2967335"/>
            <a:ext cx="4225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НАЦИОНАЛНИ КОНТАКТ ЦЕНТАР 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6357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 сајтови, платформе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9115" y="3613666"/>
            <a:ext cx="2952750" cy="2247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1383" y="3244334"/>
            <a:ext cx="3055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E-BEZBEDNOST</a:t>
            </a:r>
            <a:endParaRPr lang="en-US" dirty="0"/>
          </a:p>
        </p:txBody>
      </p:sp>
      <p:pic>
        <p:nvPicPr>
          <p:cNvPr id="6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14498"/>
            <a:ext cx="180975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7588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 сајтови, платформе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ОНЛАЈН МЕХАНИЗАМ ЗА ПОДНОШЕЊЕ ПРИЈАВА О НЕЛЕГАЛНИМ ИЛИ ШТЕТНИМ САДРЖАЈИМА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2662" y="3668333"/>
            <a:ext cx="26860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950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502370" cy="159617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sr-Cyrl-RS" b="1" dirty="0">
                <a:latin typeface="Comic Sans MS" panose="030F0702030302020204" pitchFamily="66" charset="0"/>
              </a:rPr>
              <a:t>Животна искуства одраслих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ru-RU" b="1" dirty="0">
                <a:latin typeface="Comic Sans MS" panose="030F0702030302020204" pitchFamily="66" charset="0"/>
              </a:rPr>
              <a:t>и вештине и знања младих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sr-Cyrl-RS" b="1" dirty="0">
                <a:latin typeface="Comic Sans MS" panose="030F0702030302020204" pitchFamily="66" charset="0"/>
              </a:rPr>
              <a:t>у области дигиталне комуникације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sr-Cyrl-RS" b="1" dirty="0">
                <a:latin typeface="Comic Sans MS" panose="030F0702030302020204" pitchFamily="66" charset="0"/>
              </a:rPr>
              <a:t>добитна су </a:t>
            </a:r>
            <a:r>
              <a:rPr lang="sr-Cyrl-RS" b="1" dirty="0" smtClean="0">
                <a:latin typeface="Comic Sans MS" panose="030F0702030302020204" pitchFamily="66" charset="0"/>
              </a:rPr>
              <a:t>комбинација</a:t>
            </a:r>
            <a:r>
              <a:rPr lang="en-US" b="1" dirty="0" smtClean="0">
                <a:latin typeface="Comic Sans MS" panose="030F0702030302020204" pitchFamily="66" charset="0"/>
              </a:rPr>
              <a:t>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r-Cyrl-RS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425" y="2413021"/>
            <a:ext cx="4420569" cy="29852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15827" y="4197927"/>
            <a:ext cx="2659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>
                <a:latin typeface="ResavskaBGSans-Bold"/>
              </a:rPr>
              <a:t>Деца можда знају</a:t>
            </a:r>
          </a:p>
          <a:p>
            <a:r>
              <a:rPr lang="sr-Cyrl-RS" b="1" dirty="0">
                <a:latin typeface="ResavskaBGSans-Bold"/>
              </a:rPr>
              <a:t>више о интернету,</a:t>
            </a:r>
          </a:p>
          <a:p>
            <a:r>
              <a:rPr lang="sr-Cyrl-RS" b="1" dirty="0">
                <a:latin typeface="ResavskaBGSans-Bold"/>
              </a:rPr>
              <a:t>али одрасли знају</a:t>
            </a:r>
          </a:p>
          <a:p>
            <a:r>
              <a:rPr lang="sr-Cyrl-RS" b="1" dirty="0">
                <a:latin typeface="ResavskaBGSans-Bold"/>
              </a:rPr>
              <a:t>више о животу!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9181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Најчешћи облици дигиталног насиља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Постављање  узнемиравајућих, увредљивих или претећих порука, фотографија или видео-снимака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туђе профиле или слање тих материјала СМС-ом, инстант порукама, имејлом, остављање на чету.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Снимање и дистрибуција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фотографија, порука и материјала сексуалног садржаја.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Узнемиравање телефонским позивима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Лажно представљање, коришћење туђег идентитета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креирање профила на друштвеним мрежама на туђе име.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290" y="5264727"/>
            <a:ext cx="2175164" cy="159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9074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sr-Cyrl-RS" dirty="0" smtClean="0"/>
              <a:t>ХВАЛА </a:t>
            </a:r>
            <a:r>
              <a:rPr lang="sr-Cyrl-RS" dirty="0"/>
              <a:t>НА ПАЖЊИ!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1666" y="2542003"/>
            <a:ext cx="3048668" cy="307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8036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Најчешћи облици дигиталног насиља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3069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Недозвољено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саопштавање туђих приватних информација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објављивање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лажних оптужби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гласина о другој особи на профилима друштвених мрежа, блоговима итд.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крађа лозинки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Слање вируса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Исмевање у онлајн причаоницама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интернет форумима.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Непримерено коментарисање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туђих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фотографија, порука на профилима, блоговима.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Игнорисање, искључивање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(нпр. из група на социјалним мрежама),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подстицање мржње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различитим основама) и др.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6" y="3010355"/>
            <a:ext cx="2175164" cy="159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0359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Знаци изложености дигиталном насиљу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Уколико са дететом није успостављен уважавајући и подржавајући однос, оно најчешће нема поверењА да се обрати одраслој особи.</a:t>
            </a:r>
          </a:p>
          <a:p>
            <a:pPr algn="just"/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Иако постоје индивидуалне разлике у у начину реаговања,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постоје нека понашања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основу којих одрасли могу да закључе да дете или млада особа трби дигитално насиље.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558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Знаци изложености дигиталном насиљу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Показује узнемиреност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током или након коришћења интернета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НЕОЧЕКИВАНО МЕЊА СВОЈЕ НАВИКЕ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ВЕЗИ СА КОРИШЋЕЊЕМ ДИГИТАЛНИХ ОРУЂА, ПОСТАЈЕ ОПРЕЗНИЈје И ПРИМЕЊУЈЕ ДОДАТНЕ МЕРЕ ЗАШТИТЕ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ИЗБЕГАВА ДРУЖЕЊЕ СА ВРШЊАЦИМА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ДЕЛУЈЕ </a:t>
            </a:r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ОДСУТНО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НЕРАСПОЛОЖно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НЕСИГУРНо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РАЗДРАЖЉИВо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НИЈЕ МОТИВИСАНо ЗА УЧЕЊЕ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ИМА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ПРОБЛЕМЕ СА КОНЦЕТРАЦИЈОМ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ПОСТИЖЕ ЛОШИЈИ УСПЕХ У ШКОЛИ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77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Знаци изложености дигиталном насиљу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ИЗБЕГАВА ШКОЛУ,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УЧЕСТАЛО ИЗОСТАЈЕ ИЗ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ЈЕР ЈЕ НЕ ОПАЖА КАО БЕЗБЕДНО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КОРИСТИ РАЗЛИЧИТЕ ШТЕТНЕ СУПСТАНЦЕ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(АЛКОХОЛ, цигарете, ДРОГУ)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 РАЗЛИЧИТЕ ПСИХОСОМАТСКЕ СИМПТОМЕ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(ГЛАВОБОЉА, МУЦАЊЕ, НОЋНО МОКРЕЊЕ, БОЛОВИ У СТОМАКУ, НАГЛО МРШАВЉЕЊЕ ИЛИ ГОЈЕЊЕ, НОЋНЕ МОРЕ, САМОУБИЛАЧКЕ МИСЛИ И ДР.)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958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 БИ  РОДИТЕЉИ требало ДА ЗНАЈУ  У ВЕЗИ СА ПРЕВЕНЦИЈОМ ДИГИТАЛНОГ НАСИЉА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5839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Покажите интересовање 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оно што ваше дете ради на интернету.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Разговарајте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 дететом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предностима коришћења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дигиталних технологија.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Унапређујете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своје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дигиталне вештине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Сарађујте са школом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Потражите помоћ од деце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вези са новим технологијама.</a:t>
            </a:r>
          </a:p>
        </p:txBody>
      </p:sp>
    </p:spTree>
    <p:extLst>
      <p:ext uri="{BB962C8B-B14F-4D97-AF65-F5344CB8AC3E}">
        <p14:creationId xmlns:p14="http://schemas.microsoft.com/office/powerpoint/2010/main" xmlns="" val="3807578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 БИ  РОДИТЕЉИ требало ДА ЗНАЈУ  У ВЕЗИ СА ПРЕВЕНЦИЈОМ ДИГИТАЛНОГ НАСИЉА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Разговарајте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 децом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утицају вршњака и вршњакиња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њихово понашање, подстичите их да конструктивно излазе на крај са притисцима вршњака/иња. Научите ваше дете да љубазно и одлучно каже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 нећу да урадим!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Разговарајте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 децом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потенцијалним ризицима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интернету.</a:t>
            </a:r>
          </a:p>
          <a:p>
            <a:pPr algn="just">
              <a:buFont typeface="Wingdings" pitchFamily="2" charset="2"/>
              <a:buChar char="v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Информишите се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дигиталном насиљу.</a:t>
            </a:r>
          </a:p>
          <a:p>
            <a:pPr algn="just">
              <a:buFont typeface="Wingdings" pitchFamily="2" charset="2"/>
              <a:buChar char="v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Коришћење интернета сведите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разумну меру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235</TotalTime>
  <Words>1516</Words>
  <Application>Microsoft Office PowerPoint</Application>
  <PresentationFormat>Custom</PresentationFormat>
  <Paragraphs>130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Droplet</vt:lpstr>
      <vt:lpstr>Дигитално насиље-превенција и реаговање</vt:lpstr>
      <vt:lpstr>Дигитално насиље</vt:lpstr>
      <vt:lpstr>Најчешћи облици дигиталног насиља</vt:lpstr>
      <vt:lpstr>Најчешћи облици дигиталног насиља</vt:lpstr>
      <vt:lpstr>Знаци изложености дигиталном насиљу</vt:lpstr>
      <vt:lpstr>Знаци изложености дигиталном насиљу</vt:lpstr>
      <vt:lpstr>Знаци изложености дигиталном насиљу</vt:lpstr>
      <vt:lpstr>ШТА БИ  РОДИТЕЉИ требало ДА ЗНАЈУ  У ВЕЗИ СА ПРЕВЕНЦИЈОМ ДИГИТАЛНОГ НАСИЉА</vt:lpstr>
      <vt:lpstr>ШТА БИ  РОДИТЕЉИ требало ДА ЗНАЈУ  У ВЕЗИ СА ПРЕВЕНЦИЈОМ ДИГИТАЛНОГ НАСИЉА</vt:lpstr>
      <vt:lpstr>ШТА БИ  РОДИТЕЉИ требало ДА ЗНАЈУ  У ВЕЗИ СА ПРЕВЕНЦИЈОМ ДИГИТАЛНОГ НАСИЉА</vt:lpstr>
      <vt:lpstr>ПОРУКЕ КОЈЕ РОДИТЕЉИ ТРЕБА ДА УПУЋУЈУ ДЕЦИ</vt:lpstr>
      <vt:lpstr>ПОРУКЕ КОЈЕ РОДИТЕЉИ ТРЕБА ДА УПУЋУЈУ ДЕЦИ</vt:lpstr>
      <vt:lpstr>ПОРУКЕ КОЈЕ РОДИТЕЉИ ТРЕБА ДА УПУЋУЈУ ДЕЦИ</vt:lpstr>
      <vt:lpstr>ПОРУКЕ КОЈЕ РОДИТЕЉИ ТРЕБА ДА УПУЋУЈУ ДЕЦИ</vt:lpstr>
      <vt:lpstr>. Уколико мислите да ваша деЦА знају више од вас о интернету и дигиталној сфери или нисте сигурни како да започнете разговор с њима о овој обострано важној теми, предлажемо вам неколико питања која можете да им упутите како бисте са њима остварили/е отворен дијалог.</vt:lpstr>
      <vt:lpstr> Уколико мислите да ваша деЦА знају више од вас о интернету и дигиталној сфери или нисте сигурни како да започнете разговор с њима о овој обострано важној теми, предлажемо вам неколико питања која можете да им упутите како бисте са њима остварили/е отворен дијалог. </vt:lpstr>
      <vt:lpstr>Реаговање образовно-васпитне установе у ситуацијама дигиталног насиља</vt:lpstr>
      <vt:lpstr>Реаговање образовно-васпитне установе у ситуацијама дигиталног насиља</vt:lpstr>
      <vt:lpstr>Реаговање образовно-васпитне установе у ситуацијама дигиталног насиља</vt:lpstr>
      <vt:lpstr>Реаговање образовно-васпитне установе у ситуацијама дигиталног насиља</vt:lpstr>
      <vt:lpstr>Реаговање образовно-васпитне установе у ситуацијама дигиталног насиља</vt:lpstr>
      <vt:lpstr>Како да реагују родитељи у ситуацијама када дете  доживи дигитално насиље?</vt:lpstr>
      <vt:lpstr>Предузмите конкретне кораке:</vt:lpstr>
      <vt:lpstr>Корисни сајтови, платформе</vt:lpstr>
      <vt:lpstr>Корисни сајтови, платформе</vt:lpstr>
      <vt:lpstr>Корисни сајтови, платформе</vt:lpstr>
      <vt:lpstr>Корисни сајтови, платформе</vt:lpstr>
      <vt:lpstr>Корисни сајтови, платформе</vt:lpstr>
      <vt:lpstr> Животна искуства одраслих и вештине и знања младих у области дигиталне комуникације добитна су комбинација !</vt:lpstr>
      <vt:lpstr> ХВАЛА НА ПАЖЊИ! </vt:lpstr>
    </vt:vector>
  </TitlesOfParts>
  <Company>Skola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Дигитално насиље-превенција и реаговање</dc:title>
  <dc:creator>Korisnik</dc:creator>
  <cp:lastModifiedBy>Vlase</cp:lastModifiedBy>
  <cp:revision>36</cp:revision>
  <dcterms:created xsi:type="dcterms:W3CDTF">2024-02-15T15:01:01Z</dcterms:created>
  <dcterms:modified xsi:type="dcterms:W3CDTF">2024-04-09T09:43:47Z</dcterms:modified>
</cp:coreProperties>
</file>